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96" d="100"/>
          <a:sy n="96" d="100"/>
        </p:scale>
        <p:origin x="115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4EB822-8421-4F40-9C10-5F8EAA11FED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8116F17-FAF6-4263-AC5F-0C195DEFAA0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031686-D914-4344-BDD4-D28A2E752C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76C05-462F-43C8-89C6-C54C74B199F6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E79432C-0CB5-4834-B1C7-FEECA9131E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01035F0-1415-452A-A60E-83CB6F049A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2A3B5-B256-4F86-8987-6E3D44AB84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38053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4D8BDC-6C31-4D3D-9102-8691C8FE3E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84163F4-4D0C-493C-8191-52F7E7DF851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0F26EAE-D5AE-46CE-85A1-61C535C959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76C05-462F-43C8-89C6-C54C74B199F6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70C2E44-4B1C-4A25-B0C0-0A7EF30E3E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A14D07E-CE65-41FC-8D7E-7C10264717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2A3B5-B256-4F86-8987-6E3D44AB84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71772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D454EC-20D2-4F62-BC98-14A20247CF0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0C01B4F-CACE-47F8-9889-BCF52375C18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C847358-7177-4C6F-95B0-7C19178CA1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76C05-462F-43C8-89C6-C54C74B199F6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3152105-AAA6-4BE2-A7A2-DEF114A8F4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63724A9-3783-4413-823D-50C0EEF8FB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2A3B5-B256-4F86-8987-6E3D44AB84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48682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D42579-1005-408B-8104-F9832915273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7C485FB-0D13-40FE-99B1-43CB26C58D1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F90D415-D157-42FE-B80C-39D16761F1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76C05-462F-43C8-89C6-C54C74B199F6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CE9852-1086-4736-A9FA-D284FFEE89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316C3E-8270-4EEC-93AD-FF66F241EC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2A3B5-B256-4F86-8987-6E3D44AB84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42667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80A952-25A0-4FB1-89F4-9B49BB8A541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3404142-8657-42BB-A94C-456C6A8E514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FCBD245-3756-460B-A8CA-1DE3FC4AD7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76C05-462F-43C8-89C6-C54C74B199F6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744D3D2-D338-4DE9-98FA-1540D130AF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3632C1F-7B88-454B-A354-F3FADF7757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2A3B5-B256-4F86-8987-6E3D44AB84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27233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690F39-18DE-40E8-B36B-C280B83C1E5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3D4F786-4702-48C7-91D6-879928F9620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3B8C079-E246-420C-AFE5-6293186C028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CB9ADC0-4E3D-4D34-A224-48A0C0DF9D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76C05-462F-43C8-89C6-C54C74B199F6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6B98B3F-CC6E-455F-8547-25389E1348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BC61823-6FEE-4BA3-B07C-2FC6404C4F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2A3B5-B256-4F86-8987-6E3D44AB84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7534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FF5160-DC5C-4898-B07F-1A8A46EC39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D30226-81B9-4283-8529-D62D5C3E295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25DB3AD-C9D7-4003-84A7-C48015FAA2F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E535455-0C3B-4533-A67C-DB9F4BCA134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400ACDA-C2ED-49FE-B399-C36C20CCBA9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FEDCD14-49AC-41BC-A1CD-FC2022B294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76C05-462F-43C8-89C6-C54C74B199F6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AFDB261-77D0-4781-87F6-50DDE86179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F6F8A62-27C9-48FD-A1DF-F53150758E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2A3B5-B256-4F86-8987-6E3D44AB84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76529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596B187-2E1A-41BF-91BF-B38612BD9C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EF10B01-6486-4FEC-B1B7-AB2A1FE439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76C05-462F-43C8-89C6-C54C74B199F6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39B0FA3-BC32-420F-824C-829B377A8B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B1DE732-5F5F-497E-8C59-418EDA13AE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2A3B5-B256-4F86-8987-6E3D44AB84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6705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0857257-16C9-4627-88B1-25D60A7475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76C05-462F-43C8-89C6-C54C74B199F6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7AA3B64-DC67-4464-A5E5-AFDC00BC96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289ADA0-CDD3-4587-9E52-3DC38C1081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2A3B5-B256-4F86-8987-6E3D44AB84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53571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CFFC91-9AD6-42B7-9AA3-3B6F338038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F05EBE7-1140-48BB-AF11-AE00CFA047F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0F9B42B-8CA7-4256-A7C9-A53D557AC7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4736B7B-CE25-42CB-9AB1-D75D9F0C80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76C05-462F-43C8-89C6-C54C74B199F6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20DD373-2130-4814-8EFA-1395FBEBF9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B2FB51A-1859-47E9-862A-1F02990443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2A3B5-B256-4F86-8987-6E3D44AB84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75191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BB96A7E-20F2-4317-BA94-CC22DCD388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0BEBA56-74BB-4A1B-BD3A-919B1F262A5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A4E731-9320-4053-AB83-638568C4244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AAC3CB4-7DB8-4611-A0F5-3E4FC08B19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C76C05-462F-43C8-89C6-C54C74B199F6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A475DA8-39D9-49A0-9A28-457FCDFEF4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BFA312D-FFB7-4F5E-B37D-6F9DB6228D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2A3B5-B256-4F86-8987-6E3D44AB84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37926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A55CF3D-8909-444B-9A3B-1D959F1E1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B770816-0239-49E4-B767-EB7C4962D7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2019952-C92D-41BD-8EC1-35D0C150950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C76C05-462F-43C8-89C6-C54C74B199F6}" type="datetimeFigureOut">
              <a:rPr lang="en-US" smtClean="0"/>
              <a:t>9/20/2021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8DB6DA-D563-452B-808C-3319F292280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1A208F9-8A49-4A31-89DB-1E4D4C23923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82A3B5-B256-4F86-8987-6E3D44AB84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84892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1CD1F7BC-6E95-4F9E-A77F-78F8C09AAB1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22407100"/>
              </p:ext>
            </p:extLst>
          </p:nvPr>
        </p:nvGraphicFramePr>
        <p:xfrm>
          <a:off x="4199599" y="273679"/>
          <a:ext cx="3424260" cy="777688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76200" dir="8100000" algn="tr" rotWithShape="0">
                    <a:srgbClr val="FF0000"/>
                  </a:outerShdw>
                </a:effectLst>
                <a:tableStyleId>{616DA210-FB5B-4158-B5E0-FEB733F419BA}</a:tableStyleId>
              </a:tblPr>
              <a:tblGrid>
                <a:gridCol w="190797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5162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81448">
                <a:tc>
                  <a:txBody>
                    <a:bodyPr/>
                    <a:lstStyle/>
                    <a:p>
                      <a:r>
                        <a:rPr lang="bs-Latn-BA" sz="1600" dirty="0"/>
                        <a:t>Transparency 0</a:t>
                      </a:r>
                      <a:endParaRPr lang="en-US" sz="1600" dirty="0"/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pPr marL="0" marR="0" indent="0" algn="ctr" defTabSz="51435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bs-Latn-BA" sz="1200" baseline="0" dirty="0" err="1">
                          <a:solidFill>
                            <a:schemeClr val="tx2"/>
                          </a:solidFill>
                        </a:rPr>
                        <a:t>Shadow</a:t>
                      </a:r>
                      <a:r>
                        <a:rPr lang="bs-Latn-BA" sz="1200" baseline="0" dirty="0">
                          <a:solidFill>
                            <a:schemeClr val="tx2"/>
                          </a:solidFill>
                        </a:rPr>
                        <a:t> </a:t>
                      </a:r>
                      <a:r>
                        <a:rPr lang="bs-Latn-BA" sz="1200" baseline="0" dirty="0" err="1">
                          <a:solidFill>
                            <a:schemeClr val="tx2"/>
                          </a:solidFill>
                        </a:rPr>
                        <a:t>color</a:t>
                      </a:r>
                      <a:r>
                        <a:rPr lang="bs-Latn-BA" sz="1200" baseline="0" dirty="0">
                          <a:solidFill>
                            <a:schemeClr val="tx2"/>
                          </a:solidFill>
                        </a:rPr>
                        <a:t> </a:t>
                      </a:r>
                      <a:r>
                        <a:rPr lang="bs-Latn-BA" sz="1200" baseline="0" dirty="0" err="1">
                          <a:solidFill>
                            <a:schemeClr val="tx2"/>
                          </a:solidFill>
                        </a:rPr>
                        <a:t>is</a:t>
                      </a:r>
                      <a:r>
                        <a:rPr lang="bs-Latn-BA" sz="1200" baseline="0" dirty="0">
                          <a:solidFill>
                            <a:schemeClr val="tx2"/>
                          </a:solidFill>
                        </a:rPr>
                        <a:t> red</a:t>
                      </a:r>
                      <a:endParaRPr lang="en-US" sz="1200" baseline="0" dirty="0">
                        <a:solidFill>
                          <a:schemeClr val="tx2"/>
                        </a:solidFill>
                      </a:endParaRP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26485">
                <a:tc>
                  <a:txBody>
                    <a:bodyPr/>
                    <a:lstStyle/>
                    <a:p>
                      <a:r>
                        <a:rPr lang="en-US" sz="1800" dirty="0">
                          <a:solidFill>
                            <a:schemeClr val="tx2"/>
                          </a:solidFill>
                        </a:rPr>
                        <a:t>operating system</a:t>
                      </a: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dirty="0">
                          <a:solidFill>
                            <a:schemeClr val="tx2"/>
                          </a:solidFill>
                        </a:rPr>
                        <a:t>Yes</a:t>
                      </a: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2605446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1</cp:revision>
  <dcterms:created xsi:type="dcterms:W3CDTF">2021-09-20T08:19:50Z</dcterms:created>
  <dcterms:modified xsi:type="dcterms:W3CDTF">2021-09-20T08:19:55Z</dcterms:modified>
</cp:coreProperties>
</file>

<file path=docProps/thumbnail.jpeg>
</file>