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81" d="100"/>
          <a:sy n="81" d="100"/>
        </p:scale>
        <p:origin x="75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9C99FF-B7B2-AFE5-766C-2CE8995C17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A626CF-B8C0-80FB-7AA5-56D8EDB0EC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9ACE6F-594F-D1AD-7B9A-251CB5E307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F61348-5079-430C-8B69-F716F82D9488}" type="datetimeFigureOut">
              <a:rPr lang="en-US" smtClean="0"/>
              <a:t>8/15/2024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F8D1482-3A40-16B4-A9EB-69CCE6A35A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D79D3D-2D5D-CE2E-9742-C02837F129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EE5FB-3DE8-4BBD-B294-63B0167B67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48424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8991771-F821-E2EF-3385-8F7784A7CC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8500B41-2FC0-0B77-9A7B-7FE705892F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60892D-C657-69E9-C486-671B1FD569F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EF61348-5079-430C-8B69-F716F82D9488}" type="datetimeFigureOut">
              <a:rPr lang="en-US" smtClean="0"/>
              <a:t>8/15/2024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E2D8053-66D7-9762-951B-D7ED0E294DA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A05B296-9165-01D7-3119-12CD69F1416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59EE5FB-3DE8-4BBD-B294-63B0167B67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40511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D5789C-750E-5FD5-2726-1273D68C5AC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253331"/>
            <a:ext cx="10515600" cy="4351338"/>
          </a:xfrm>
          <a:prstGeom prst="roundRect">
            <a:avLst>
              <a:gd name="adj" fmla="val 30965"/>
            </a:avLst>
          </a:prstGeom>
          <a:solidFill>
            <a:schemeClr val="accent3">
              <a:lumMod val="40000"/>
              <a:lumOff val="60000"/>
            </a:schemeClr>
          </a:solidFill>
          <a:ln w="19050">
            <a:solidFill>
              <a:schemeClr val="tx1"/>
            </a:solidFill>
          </a:ln>
        </p:spPr>
        <p:txBody>
          <a:bodyPr anchor="ctr"/>
          <a:lstStyle/>
          <a:p>
            <a:pPr marL="0" indent="0" algn="ctr">
              <a:buNone/>
            </a:pPr>
            <a:r>
              <a:rPr lang="hu-HU" dirty="0"/>
              <a:t>Hello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10018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revision>1</cp:revision>
  <dcterms:created xsi:type="dcterms:W3CDTF">2024-08-15T12:15:59Z</dcterms:created>
  <dcterms:modified xsi:type="dcterms:W3CDTF">2024-08-15T12:17:25Z</dcterms:modified>
</cp:coreProperties>
</file>

<file path=docProps/thumbnail.jpeg>
</file>